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C155E06-0BE9-47A2-ACE6-EF22C950F77C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9859C8D-8020-497E-BBFC-303B2A7622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Nov.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DOL</a:t>
            </a:r>
          </a:p>
          <a:p>
            <a:r>
              <a:rPr lang="en-US" dirty="0" smtClean="0"/>
              <a:t>Finish novel!! ???</a:t>
            </a:r>
          </a:p>
          <a:p>
            <a:r>
              <a:rPr lang="en-US" dirty="0" smtClean="0"/>
              <a:t>Discussion questions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32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6830209" cy="3927629"/>
          </a:xfrm>
        </p:spPr>
        <p:txBody>
          <a:bodyPr>
            <a:normAutofit lnSpcReduction="10000"/>
          </a:bodyPr>
          <a:lstStyle/>
          <a:p>
            <a:r>
              <a:rPr lang="en-US" sz="3600" dirty="0" err="1" smtClean="0"/>
              <a:t>Similiar</a:t>
            </a:r>
            <a:endParaRPr lang="en-US" sz="3600" dirty="0" smtClean="0"/>
          </a:p>
          <a:p>
            <a:r>
              <a:rPr lang="en-US" sz="3600" dirty="0" smtClean="0"/>
              <a:t>Occurred</a:t>
            </a:r>
          </a:p>
          <a:p>
            <a:r>
              <a:rPr lang="en-US" sz="3600" dirty="0" err="1" smtClean="0"/>
              <a:t>Mysterius</a:t>
            </a:r>
            <a:endParaRPr lang="en-US" sz="3600" dirty="0" smtClean="0"/>
          </a:p>
          <a:p>
            <a:r>
              <a:rPr lang="en-US" sz="3600" dirty="0" err="1" smtClean="0"/>
              <a:t>Neccesary</a:t>
            </a:r>
            <a:endParaRPr lang="en-US" sz="3600" dirty="0" smtClean="0"/>
          </a:p>
          <a:p>
            <a:r>
              <a:rPr lang="en-US" sz="3600" dirty="0" err="1" smtClean="0"/>
              <a:t>Pasttime</a:t>
            </a:r>
            <a:endParaRPr lang="en-US" sz="3600" dirty="0" smtClean="0"/>
          </a:p>
          <a:p>
            <a:r>
              <a:rPr lang="en-US" sz="3600" dirty="0" err="1" smtClean="0"/>
              <a:t>Suprise</a:t>
            </a:r>
            <a:endParaRPr lang="en-US" sz="36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38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how Kino’s life has changed since the beginning of the novel.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38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</TotalTime>
  <Words>35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English</vt:lpstr>
      <vt:lpstr>Agenda</vt:lpstr>
      <vt:lpstr>DOL</vt:lpstr>
      <vt:lpstr>Chapter 6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1</cp:revision>
  <dcterms:created xsi:type="dcterms:W3CDTF">2012-11-06T21:04:41Z</dcterms:created>
  <dcterms:modified xsi:type="dcterms:W3CDTF">2012-11-06T21:09:00Z</dcterms:modified>
</cp:coreProperties>
</file>